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994"/>
  </p:normalViewPr>
  <p:slideViewPr>
    <p:cSldViewPr snapToGrid="0" snapToObjects="1">
      <p:cViewPr varScale="1">
        <p:scale>
          <a:sx n="90" d="100"/>
          <a:sy n="90" d="100"/>
        </p:scale>
        <p:origin x="232" y="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2/23/22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2/23/22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4D5A6965-B95E-8E41-9469-7A80EF476C18}"/>
              </a:ext>
            </a:extLst>
          </p:cNvPr>
          <p:cNvSpPr txBox="1"/>
          <p:nvPr/>
        </p:nvSpPr>
        <p:spPr>
          <a:xfrm>
            <a:off x="3170634" y="1070882"/>
            <a:ext cx="615553" cy="2843893"/>
          </a:xfrm>
          <a:prstGeom prst="rect">
            <a:avLst/>
          </a:prstGeom>
          <a:solidFill>
            <a:srgbClr val="FFC000"/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kumimoji="1" lang="en-US" altLang="zh-CN" sz="2800" dirty="0">
                <a:solidFill>
                  <a:schemeClr val="bg1"/>
                </a:solidFill>
              </a:rPr>
              <a:t>arg parser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B9C18C3-8042-764C-BF55-9554BD10A5BB}"/>
              </a:ext>
            </a:extLst>
          </p:cNvPr>
          <p:cNvSpPr txBox="1"/>
          <p:nvPr/>
        </p:nvSpPr>
        <p:spPr>
          <a:xfrm>
            <a:off x="4026619" y="1070882"/>
            <a:ext cx="615553" cy="2849336"/>
          </a:xfrm>
          <a:prstGeom prst="rect">
            <a:avLst/>
          </a:prstGeom>
          <a:solidFill>
            <a:srgbClr val="FFC000"/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kumimoji="1" lang="en-US" altLang="zh-CN" sz="2800" dirty="0">
                <a:solidFill>
                  <a:schemeClr val="bg1"/>
                </a:solidFill>
              </a:rPr>
              <a:t>expression</a:t>
            </a:r>
            <a:r>
              <a:rPr kumimoji="1" lang="zh-CN" altLang="en-US" sz="2800" dirty="0">
                <a:solidFill>
                  <a:schemeClr val="bg1"/>
                </a:solidFill>
              </a:rPr>
              <a:t> </a:t>
            </a:r>
            <a:r>
              <a:rPr kumimoji="1" lang="en-US" altLang="zh-CN" sz="2800" dirty="0">
                <a:solidFill>
                  <a:schemeClr val="bg1"/>
                </a:solidFill>
              </a:rPr>
              <a:t>engine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15D2063-01B2-954B-B9BA-2DA79E593581}"/>
              </a:ext>
            </a:extLst>
          </p:cNvPr>
          <p:cNvSpPr txBox="1"/>
          <p:nvPr/>
        </p:nvSpPr>
        <p:spPr>
          <a:xfrm>
            <a:off x="4882604" y="1070882"/>
            <a:ext cx="615553" cy="2849336"/>
          </a:xfrm>
          <a:prstGeom prst="rect">
            <a:avLst/>
          </a:prstGeom>
          <a:solidFill>
            <a:srgbClr val="FFC000"/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kumimoji="1" lang="en-US" altLang="zh-CN" sz="2800" dirty="0">
                <a:solidFill>
                  <a:schemeClr val="bg1"/>
                </a:solidFill>
              </a:rPr>
              <a:t>publish</a:t>
            </a:r>
            <a:r>
              <a:rPr kumimoji="1" lang="zh-CN" altLang="en-US" sz="2800" dirty="0">
                <a:solidFill>
                  <a:schemeClr val="bg1"/>
                </a:solidFill>
              </a:rPr>
              <a:t> </a:t>
            </a:r>
            <a:r>
              <a:rPr kumimoji="1" lang="en-US" altLang="zh-CN" sz="2800" dirty="0">
                <a:solidFill>
                  <a:schemeClr val="bg1"/>
                </a:solidFill>
              </a:rPr>
              <a:t>loader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EBC5623-1017-D444-8993-FAE7CF0E0BBB}"/>
              </a:ext>
            </a:extLst>
          </p:cNvPr>
          <p:cNvSpPr txBox="1"/>
          <p:nvPr/>
        </p:nvSpPr>
        <p:spPr>
          <a:xfrm>
            <a:off x="5738589" y="1070882"/>
            <a:ext cx="615553" cy="284389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kumimoji="1" lang="en-US" altLang="zh-CN" sz="2800" dirty="0">
                <a:solidFill>
                  <a:schemeClr val="bg1"/>
                </a:solidFill>
              </a:rPr>
              <a:t>function</a:t>
            </a:r>
            <a:r>
              <a:rPr kumimoji="1" lang="zh-CN" altLang="en-US" sz="2800" dirty="0">
                <a:solidFill>
                  <a:schemeClr val="bg1"/>
                </a:solidFill>
              </a:rPr>
              <a:t> </a:t>
            </a:r>
            <a:r>
              <a:rPr kumimoji="1" lang="en-US" altLang="zh-CN" sz="2800" dirty="0">
                <a:solidFill>
                  <a:schemeClr val="bg1"/>
                </a:solidFill>
              </a:rPr>
              <a:t>guide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1A1BCCD-DFA6-8544-99B6-0E742D136D76}"/>
              </a:ext>
            </a:extLst>
          </p:cNvPr>
          <p:cNvSpPr txBox="1"/>
          <p:nvPr/>
        </p:nvSpPr>
        <p:spPr>
          <a:xfrm>
            <a:off x="6594574" y="1070882"/>
            <a:ext cx="615553" cy="284389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kumimoji="1" lang="en-US" altLang="zh-CN" sz="2800" dirty="0">
                <a:solidFill>
                  <a:schemeClr val="bg1"/>
                </a:solidFill>
              </a:rPr>
              <a:t>struct</a:t>
            </a:r>
            <a:r>
              <a:rPr kumimoji="1" lang="zh-CN" altLang="en-US" sz="2800" dirty="0">
                <a:solidFill>
                  <a:schemeClr val="bg1"/>
                </a:solidFill>
              </a:rPr>
              <a:t> </a:t>
            </a:r>
            <a:r>
              <a:rPr kumimoji="1" lang="en-US" altLang="zh-CN" sz="2800" dirty="0">
                <a:solidFill>
                  <a:schemeClr val="bg1"/>
                </a:solidFill>
              </a:rPr>
              <a:t>parser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13B821A1-E791-A34B-AB10-0C31181A655F}"/>
              </a:ext>
            </a:extLst>
          </p:cNvPr>
          <p:cNvSpPr txBox="1"/>
          <p:nvPr/>
        </p:nvSpPr>
        <p:spPr>
          <a:xfrm>
            <a:off x="7450559" y="1070882"/>
            <a:ext cx="615553" cy="284389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kumimoji="1" lang="en-US" altLang="zh-CN" sz="2800" dirty="0">
                <a:solidFill>
                  <a:schemeClr val="bg1"/>
                </a:solidFill>
              </a:rPr>
              <a:t>publisher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A47286C-18F4-B448-B087-ED8E5D26BB55}"/>
              </a:ext>
            </a:extLst>
          </p:cNvPr>
          <p:cNvSpPr txBox="1"/>
          <p:nvPr/>
        </p:nvSpPr>
        <p:spPr>
          <a:xfrm>
            <a:off x="8306544" y="1070882"/>
            <a:ext cx="615553" cy="28438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kumimoji="1" lang="en-US" altLang="zh-CN" sz="2800" dirty="0">
                <a:solidFill>
                  <a:schemeClr val="bg1"/>
                </a:solidFill>
              </a:rPr>
              <a:t>remote</a:t>
            </a:r>
            <a:r>
              <a:rPr kumimoji="1" lang="zh-CN" altLang="en-US" sz="2800" dirty="0">
                <a:solidFill>
                  <a:schemeClr val="bg1"/>
                </a:solidFill>
              </a:rPr>
              <a:t> </a:t>
            </a:r>
            <a:r>
              <a:rPr kumimoji="1" lang="en-US" altLang="zh-CN" sz="2800" dirty="0">
                <a:solidFill>
                  <a:schemeClr val="bg1"/>
                </a:solidFill>
              </a:rPr>
              <a:t>compile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DCA458D-7C64-D84F-A2A2-71DB9BAE831A}"/>
              </a:ext>
            </a:extLst>
          </p:cNvPr>
          <p:cNvSpPr txBox="1"/>
          <p:nvPr/>
        </p:nvSpPr>
        <p:spPr>
          <a:xfrm>
            <a:off x="9162529" y="1070882"/>
            <a:ext cx="615553" cy="28438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kumimoji="1" lang="en-US" altLang="zh-CN" sz="2800" dirty="0">
                <a:solidFill>
                  <a:schemeClr val="bg1"/>
                </a:solidFill>
              </a:rPr>
              <a:t>data</a:t>
            </a:r>
            <a:r>
              <a:rPr kumimoji="1" lang="zh-CN" altLang="en-US" sz="2800" dirty="0">
                <a:solidFill>
                  <a:schemeClr val="bg1"/>
                </a:solidFill>
              </a:rPr>
              <a:t> </a:t>
            </a:r>
            <a:r>
              <a:rPr kumimoji="1" lang="en-US" altLang="zh-CN" sz="2800" dirty="0">
                <a:solidFill>
                  <a:schemeClr val="bg1"/>
                </a:solidFill>
              </a:rPr>
              <a:t>parser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034340F-710C-2040-8E35-B427907110F3}"/>
              </a:ext>
            </a:extLst>
          </p:cNvPr>
          <p:cNvSpPr txBox="1"/>
          <p:nvPr/>
        </p:nvSpPr>
        <p:spPr>
          <a:xfrm>
            <a:off x="10018513" y="1070882"/>
            <a:ext cx="615553" cy="28438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kumimoji="1" lang="en-US" altLang="zh-CN" sz="2800" dirty="0">
                <a:solidFill>
                  <a:schemeClr val="bg1"/>
                </a:solidFill>
              </a:rPr>
              <a:t>pni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0D044395-75F6-6D49-8E9E-C48FB4115F7A}"/>
              </a:ext>
            </a:extLst>
          </p:cNvPr>
          <p:cNvSpPr/>
          <p:nvPr/>
        </p:nvSpPr>
        <p:spPr>
          <a:xfrm>
            <a:off x="3170635" y="4157663"/>
            <a:ext cx="2215754" cy="60007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800" dirty="0">
                <a:solidFill>
                  <a:schemeClr val="bg1"/>
                </a:solidFill>
              </a:rPr>
              <a:t>surftrace</a:t>
            </a:r>
            <a:r>
              <a:rPr kumimoji="1" lang="zh-CN" altLang="en-US" sz="2800" dirty="0">
                <a:solidFill>
                  <a:schemeClr val="bg1"/>
                </a:solidFill>
              </a:rPr>
              <a:t> </a:t>
            </a:r>
            <a:r>
              <a:rPr kumimoji="1" lang="en-US" altLang="zh-CN" sz="2800" dirty="0">
                <a:solidFill>
                  <a:schemeClr val="bg1"/>
                </a:solidFill>
              </a:rPr>
              <a:t>cmd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FF113AA8-84B8-E647-9B28-9E6423A07C32}"/>
              </a:ext>
            </a:extLst>
          </p:cNvPr>
          <p:cNvSpPr/>
          <p:nvPr/>
        </p:nvSpPr>
        <p:spPr>
          <a:xfrm>
            <a:off x="5794473" y="4157663"/>
            <a:ext cx="2215754" cy="6000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800" dirty="0">
                <a:solidFill>
                  <a:schemeClr val="bg1"/>
                </a:solidFill>
              </a:rPr>
              <a:t>surfGuide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0C9B9D46-31F9-784F-8FD7-A498150BDD3A}"/>
              </a:ext>
            </a:extLst>
          </p:cNvPr>
          <p:cNvSpPr/>
          <p:nvPr/>
        </p:nvSpPr>
        <p:spPr>
          <a:xfrm>
            <a:off x="8362428" y="4157663"/>
            <a:ext cx="2215754" cy="60007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800" dirty="0">
                <a:solidFill>
                  <a:schemeClr val="bg1"/>
                </a:solidFill>
              </a:rPr>
              <a:t>pylcc/glcc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8" name="圆角矩形 17">
            <a:extLst>
              <a:ext uri="{FF2B5EF4-FFF2-40B4-BE49-F238E27FC236}">
                <a16:creationId xmlns:a16="http://schemas.microsoft.com/office/drawing/2014/main" id="{8F6F70A4-44A3-CC4A-946C-E079EA78924C}"/>
              </a:ext>
            </a:extLst>
          </p:cNvPr>
          <p:cNvSpPr/>
          <p:nvPr/>
        </p:nvSpPr>
        <p:spPr>
          <a:xfrm>
            <a:off x="3170634" y="5043488"/>
            <a:ext cx="7407548" cy="7715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dirty="0">
                <a:solidFill>
                  <a:schemeClr val="bg1"/>
                </a:solidFill>
              </a:rPr>
              <a:t>surftrace</a:t>
            </a:r>
            <a:endParaRPr kumimoji="1" lang="zh-CN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4802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电路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电路</Template>
  <TotalTime>44</TotalTime>
  <Words>23</Words>
  <Application>Microsoft Macintosh PowerPoint</Application>
  <PresentationFormat>宽屏</PresentationFormat>
  <Paragraphs>13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Arial</vt:lpstr>
      <vt:lpstr>Tw Cen MT</vt:lpstr>
      <vt:lpstr>电路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Microsoft Office User</cp:lastModifiedBy>
  <cp:revision>1</cp:revision>
  <dcterms:created xsi:type="dcterms:W3CDTF">2022-02-23T08:57:52Z</dcterms:created>
  <dcterms:modified xsi:type="dcterms:W3CDTF">2022-02-23T09:42:44Z</dcterms:modified>
</cp:coreProperties>
</file>